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6" r:id="rId1"/>
  </p:sldMasterIdLst>
  <p:notesMasterIdLst>
    <p:notesMasterId r:id="rId4"/>
  </p:notesMasterIdLst>
  <p:sldIdLst>
    <p:sldId id="428" r:id="rId2"/>
    <p:sldId id="837" r:id="rId3"/>
  </p:sldIdLst>
  <p:sldSz cx="12192000" cy="6858000"/>
  <p:notesSz cx="6797675" cy="9926638"/>
  <p:embeddedFontLst>
    <p:embeddedFont>
      <p:font typeface="Open Sans" pitchFamily="2" charset="0"/>
      <p:regular r:id="rId5"/>
      <p:bold r:id="rId6"/>
      <p:italic r:id="rId7"/>
      <p:boldItalic r:id="rId8"/>
    </p:embeddedFont>
  </p:embeddedFontLst>
  <p:custDataLst>
    <p:tags r:id="rId9"/>
  </p:custDataLst>
  <p:defaultTextStyle>
    <a:defPPr>
      <a:defRPr lang="en-US"/>
    </a:defPPr>
    <a:lvl1pPr marL="177800" indent="-177800" algn="l" defTabSz="711200" rtl="0" eaLnBrk="1" latinLnBrk="0" hangingPunct="1">
      <a:spcBef>
        <a:spcPts val="1200"/>
      </a:spcBef>
      <a:buChar char="•"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334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7112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8890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0668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12446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14224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16002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64F"/>
    <a:srgbClr val="BAF2ED"/>
    <a:srgbClr val="000000"/>
    <a:srgbClr val="21B6A8"/>
    <a:srgbClr val="FAEEC3"/>
    <a:srgbClr val="D6D6D6"/>
    <a:srgbClr val="FFFFFF"/>
    <a:srgbClr val="5C5C5C"/>
    <a:srgbClr val="F2DE8A"/>
    <a:srgbClr val="E9C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9A6D54-87EB-4D3A-93AA-D61C32D36C31}" v="69" dt="2025-10-12T01:05:20.447"/>
  </p1510:revLst>
</p1510:revInfo>
</file>

<file path=ppt/tableStyles.xml><?xml version="1.0" encoding="utf-8"?>
<a:tblStyleLst xmlns:a="http://schemas.openxmlformats.org/drawingml/2006/main" def="{2D5ABB26-0587-4C30-8999-92F81FD0307C}">
  <a:tblStyle styleId="{9D7B26C5-4107-4FEC-AEDC-1716B250A1EF}" styleName="Light Style 1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9525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chemeClr val="dk2"/>
          </a:solidFill>
        </a:fill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firstCol>
      <a:tcTxStyle b="on"/>
      <a:tcStyle>
        <a:tcBdr/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1905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3"/>
      </a:tcTxStyle>
      <a:tcStyle>
        <a:tcBdr>
          <a:bottom>
            <a:ln w="19050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638" autoAdjust="0"/>
  </p:normalViewPr>
  <p:slideViewPr>
    <p:cSldViewPr snapToGrid="0">
      <p:cViewPr varScale="1">
        <p:scale>
          <a:sx n="93" d="100"/>
          <a:sy n="93" d="100"/>
        </p:scale>
        <p:origin x="2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82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7C279-B10D-4874-AE01-62548FBEEBCD}" type="datetimeFigureOut">
              <a:rPr lang="en-US" smtClean="0"/>
              <a:t>10/12/2025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FA666-2CBD-4AD9-82A2-671B99219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82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44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DCC6883-1903-DBF5-B40C-60498565C4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302187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CC6883-1903-DBF5-B40C-60498565C4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CE613A-AC92-99FE-E18E-80A4C0C4C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AC2FB-3C2B-E838-0506-22EE43289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4BDF1-9C05-1A9F-52E3-A9831FDFD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E67C6A-73DD-47F8-893F-69ED353471A1}" type="datetimeFigureOut">
              <a:rPr lang="en-MY" smtClean="0"/>
              <a:t>12/10/2025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469C5-6E75-3D3B-2315-92B46FF26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F6935-8B1A-4D47-2279-6B628274D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1EF687-32BE-4FC9-9A2A-32E93D365FA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440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012F60E-606D-349D-86D6-F30E7F57ADD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95038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012F60E-606D-349D-86D6-F30E7F57AD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DB7BE4E0-1A02-1B48-959E-8C1CCE0A46EA}"/>
              </a:ext>
            </a:extLst>
          </p:cNvPr>
          <p:cNvSpPr/>
          <p:nvPr/>
        </p:nvSpPr>
        <p:spPr bwMode="gray">
          <a:xfrm>
            <a:off x="0" y="0"/>
            <a:ext cx="12192000" cy="6857999"/>
          </a:xfrm>
          <a:prstGeom prst="rect">
            <a:avLst/>
          </a:prstGeom>
          <a:solidFill>
            <a:srgbClr val="10564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9600" dirty="0">
                <a:solidFill>
                  <a:schemeClr val="bg1"/>
                </a:solidFill>
              </a:rPr>
              <a:t>COMPANY A, POSITION 1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[XX] Projects / Initiatives</a:t>
            </a:r>
          </a:p>
          <a:p>
            <a:pPr marL="0" indent="0" algn="ctr">
              <a:buNone/>
            </a:pPr>
            <a:r>
              <a:rPr lang="en-US" sz="3200" u="sng" dirty="0">
                <a:solidFill>
                  <a:schemeClr val="bg1"/>
                </a:solidFill>
              </a:rPr>
              <a:t>DD Month YYYY – Current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499F3-49FF-823B-C7A0-8B4AF4680896}"/>
              </a:ext>
            </a:extLst>
          </p:cNvPr>
          <p:cNvSpPr/>
          <p:nvPr/>
        </p:nvSpPr>
        <p:spPr bwMode="gray">
          <a:xfrm>
            <a:off x="0" y="2253"/>
            <a:ext cx="1451723" cy="255373"/>
          </a:xfrm>
          <a:prstGeom prst="rect">
            <a:avLst/>
          </a:prstGeom>
          <a:solidFill>
            <a:srgbClr val="0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GB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SAMPLE</a:t>
            </a:r>
            <a:endParaRPr lang="en-US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224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BC9AB-25B8-7C15-B107-E7E6E12F1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5CA3EDB-A43C-844B-4A57-266E0C4B998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0896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84" imgH="486" progId="TCLayout.ActiveDocument.1">
                  <p:embed/>
                </p:oleObj>
              </mc:Choice>
              <mc:Fallback>
                <p:oleObj name="think-cell Slide" r:id="rId5" imgW="484" imgH="48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5CA3EDB-A43C-844B-4A57-266E0C4B99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A266DA5-DFA5-38A3-7325-2A2DDED850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0198" y="257626"/>
            <a:ext cx="11531601" cy="618674"/>
          </a:xfrm>
        </p:spPr>
        <p:txBody>
          <a:bodyPr vert="horz">
            <a:normAutofit/>
          </a:bodyPr>
          <a:lstStyle/>
          <a:p>
            <a:r>
              <a:rPr lang="en-US" sz="2400" b="1" dirty="0">
                <a:solidFill>
                  <a:srgbClr val="10564F"/>
                </a:solidFill>
                <a:ea typeface="Open Sans" pitchFamily="2" charset="0"/>
                <a:cs typeface="SEEK Sans Bold" pitchFamily="50" charset="0"/>
              </a:rPr>
              <a:t>[Company]:</a:t>
            </a:r>
            <a:r>
              <a:rPr lang="en-US" sz="2400" dirty="0">
                <a:solidFill>
                  <a:srgbClr val="10564F"/>
                </a:solidFill>
                <a:ea typeface="Open Sans" pitchFamily="2" charset="0"/>
                <a:cs typeface="SEEK Sans Bold" pitchFamily="50" charset="0"/>
              </a:rPr>
              <a:t> [Title/Position] [Date Started – Date Ended]</a:t>
            </a:r>
          </a:p>
        </p:txBody>
      </p:sp>
      <p:graphicFrame>
        <p:nvGraphicFramePr>
          <p:cNvPr id="13" name="btfpTable898375">
            <a:extLst>
              <a:ext uri="{FF2B5EF4-FFF2-40B4-BE49-F238E27FC236}">
                <a16:creationId xmlns:a16="http://schemas.microsoft.com/office/drawing/2014/main" id="{1F57A41E-552C-25BE-CE5E-2FFCC7FA41D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26410281"/>
              </p:ext>
            </p:extLst>
          </p:nvPr>
        </p:nvGraphicFramePr>
        <p:xfrm>
          <a:off x="330200" y="1329725"/>
          <a:ext cx="11531600" cy="4556760"/>
        </p:xfrm>
        <a:graphic>
          <a:graphicData uri="http://schemas.openxmlformats.org/drawingml/2006/table">
            <a:tbl>
              <a:tblPr firstRow="1" firstCol="1">
                <a:tableStyleId>{9D7B26C5-4107-4FEC-AEDC-1716B250A1EF}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406771164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202453797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90789606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85801567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5563715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Project</a:t>
                      </a:r>
                    </a:p>
                  </a:txBody>
                  <a:tcPr anchor="b"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10564F"/>
                          </a:solidFill>
                        </a:rPr>
                        <a:t>Client / Employer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10564F"/>
                          </a:solidFill>
                        </a:rPr>
                        <a:t>Nature of Project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10564F"/>
                          </a:solidFill>
                        </a:rPr>
                        <a:t>My Involvement and Personal Achievements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10564F"/>
                          </a:solidFill>
                        </a:rPr>
                        <a:t>Overall Project Outcomes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216318350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/>
                        <a:t>[Project name]</a:t>
                      </a:r>
                      <a:endParaRPr lang="en-US" sz="1200" b="0" dirty="0"/>
                    </a:p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b="0" dirty="0"/>
                        <a:t>[Year]</a:t>
                      </a:r>
                      <a:endParaRPr lang="en-US" sz="1200" dirty="0"/>
                    </a:p>
                  </a:txBody>
                  <a:tcP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[Client name or employer name]</a:t>
                      </a:r>
                    </a:p>
                    <a:p>
                      <a:pPr marL="0" marR="0" lvl="0" indent="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[Project description]</a:t>
                      </a:r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[…]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b="0" dirty="0"/>
                        <a:t>[Action that I performed]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b="0" dirty="0"/>
                        <a:t>[Action that I performed]</a:t>
                      </a:r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b="0" dirty="0"/>
                        <a:t>[Personal achievement]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[Outcome 1]</a:t>
                      </a:r>
                      <a:endParaRPr lang="en-US" sz="1200" b="1" dirty="0"/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[Outcome 2]</a:t>
                      </a:r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b="0" dirty="0"/>
                        <a:t>[…]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690501"/>
                  </a:ext>
                </a:extLst>
              </a:tr>
              <a:tr h="1783080"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/>
                        <a:t>[Project name]</a:t>
                      </a:r>
                      <a:endParaRPr lang="en-US" sz="1200" b="0" dirty="0"/>
                    </a:p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b="0" dirty="0"/>
                        <a:t>[Year]</a:t>
                      </a:r>
                      <a:endParaRPr lang="en-US" sz="1200" dirty="0"/>
                    </a:p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endParaRPr lang="en-US" sz="1200" dirty="0"/>
                    </a:p>
                  </a:txBody>
                  <a:tcP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[Client name or employer name]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[Project description]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[…]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[Action that I performed]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[Action that I performed]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[Personal achievement]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[Outcome 1]</a:t>
                      </a:r>
                      <a:endParaRPr lang="en-US" sz="1200" b="1" dirty="0"/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[Outcome 2]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b="0" dirty="0"/>
                        <a:t>[…]</a:t>
                      </a:r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966994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dirty="0"/>
                        <a:t>[Project name]</a:t>
                      </a:r>
                      <a:endParaRPr lang="en-US" sz="1200" b="0" dirty="0"/>
                    </a:p>
                    <a:p>
                      <a:pPr marL="0" indent="0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en-US" sz="1200" b="0" dirty="0"/>
                        <a:t>[Year]</a:t>
                      </a:r>
                      <a:endParaRPr lang="en-US" sz="1200" dirty="0"/>
                    </a:p>
                  </a:txBody>
                  <a:tcPr>
                    <a:solidFill>
                      <a:srgbClr val="BAF2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[Client name or employer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[Project description]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[…]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[Action that I performed]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[Action that I performed]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+mn-ea"/>
                          <a:cs typeface="+mn-cs"/>
                        </a:rPr>
                        <a:t>[Personal achievement]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[Outcome 1]</a:t>
                      </a:r>
                      <a:endParaRPr lang="en-US" sz="1200" b="1" dirty="0"/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r>
                        <a:rPr lang="en-US" sz="1200" dirty="0"/>
                        <a:t>[Outcome 2]</a:t>
                      </a:r>
                    </a:p>
                    <a:p>
                      <a:pPr marL="177800" marR="0" lvl="0" indent="-177800" algn="l" defTabSz="711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n-US" sz="1200" b="0" dirty="0"/>
                        <a:t>[…]</a:t>
                      </a:r>
                    </a:p>
                    <a:p>
                      <a:pPr marL="177800" indent="-177800">
                        <a:spcBef>
                          <a:spcPts val="600"/>
                        </a:spcBef>
                      </a:pP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5287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E6F772A9-3D25-CB3E-7FE1-6A438D392A51}"/>
              </a:ext>
            </a:extLst>
          </p:cNvPr>
          <p:cNvSpPr/>
          <p:nvPr/>
        </p:nvSpPr>
        <p:spPr bwMode="gray">
          <a:xfrm>
            <a:off x="334963" y="947352"/>
            <a:ext cx="11531600" cy="255373"/>
          </a:xfrm>
          <a:prstGeom prst="rect">
            <a:avLst/>
          </a:prstGeom>
          <a:solidFill>
            <a:srgbClr val="10564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[Role description &amp; responsibilities]</a:t>
            </a:r>
            <a:endParaRPr lang="en-US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85A684-D512-A9AC-E4A6-DBA8880A9128}"/>
              </a:ext>
            </a:extLst>
          </p:cNvPr>
          <p:cNvSpPr/>
          <p:nvPr/>
        </p:nvSpPr>
        <p:spPr bwMode="gray">
          <a:xfrm>
            <a:off x="0" y="2253"/>
            <a:ext cx="1451723" cy="255373"/>
          </a:xfrm>
          <a:prstGeom prst="rect">
            <a:avLst/>
          </a:prstGeom>
          <a:solidFill>
            <a:srgbClr val="0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GB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TEMPLATE</a:t>
            </a:r>
            <a:endParaRPr lang="en-US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20069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COLUMNGUIDE" val="Visible"/>
  <p:tag name="MEKKOFORMATS" val="&lt;MekkoFormats&gt;&lt;NumberFormat DecimalSeparator=&quot;.&quot; ThousandSeparator=&quot;,&quot; NegativeNumberFormat=&quot;1&quot; /&gt;&lt;Font&gt;&lt;Output_Font_Name Default=&quot;Arial&quot; UsePPTTheme=&quot;True&quot; /&gt;&lt;/Font&gt;&lt;DateFormat CultureID=&quot;1033&quot; FormatString=&quot;M/d/yyyy&quot; /&gt;&lt;/MekkoFormats&gt;"/>
  <p:tag name="OFFICE" val="Kuala Lumpur"/>
  <p:tag name="THINKCELLPRESENTATIONDONOTDELETE" val="&lt;?xml version=&quot;1.0&quot; encoding=&quot;UTF-16&quot; standalone=&quot;yes&quot;?&gt;&lt;root reqver=&quot;30783&quot;&gt;&lt;version val=&quot;3673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bNumberIsYear val=&quot;0&quot;/&gt;&lt;m_strFormatTime&gt;%1 '%y&lt;/m_strFormatTime&gt;&lt;m_yearfmt&gt;&lt;begin val=&quot;4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4&quot;&gt;&lt;elem m_fUsage=&quot;3.19881589996264903419E+00&quot;&gt;&lt;m_msothmcolidx val=&quot;0&quot;/&gt;&lt;m_rgb r=&quot;75&quot; g=&quot;E6&quot; b=&quot;DA&quot;/&gt;&lt;/elem&gt;&lt;elem m_fUsage=&quot;2.83402167230531887299E+00&quot;&gt;&lt;m_msothmcolidx val=&quot;0&quot;/&gt;&lt;m_rgb r=&quot;21&quot; g=&quot;B6&quot; b=&quot;A8&quot;/&gt;&lt;/elem&gt;&lt;elem m_fUsage=&quot;1.79529409631690950455E+00&quot;&gt;&lt;m_msothmcolidx val=&quot;0&quot;/&gt;&lt;m_rgb r=&quot;30&quot; g=&quot;D9&quot; b=&quot;C8&quot;/&gt;&lt;/elem&gt;&lt;elem m_fUsage=&quot;1.59037096138472344720E+00&quot;&gt;&lt;m_msothmcolidx val=&quot;0&quot;/&gt;&lt;m_rgb r=&quot;10&quot; g=&quot;56&quot; b=&quot;4F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LAYOUTCOLUMNS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LAYOUTCOLUMNS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  <p:tag name="BTFPBAINBULLETS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TheWealthMeta PPT template</Template>
  <TotalTime>0</TotalTime>
  <Words>186</Words>
  <Application>Microsoft Office PowerPoint</Application>
  <PresentationFormat>Widescreen</PresentationFormat>
  <Paragraphs>45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Open Sans</vt:lpstr>
      <vt:lpstr>Arial</vt:lpstr>
      <vt:lpstr>Aptos Display</vt:lpstr>
      <vt:lpstr>Calibri</vt:lpstr>
      <vt:lpstr>Aptos</vt:lpstr>
      <vt:lpstr>Custom Design</vt:lpstr>
      <vt:lpstr>think-cell Slide</vt:lpstr>
      <vt:lpstr>PowerPoint Presentation</vt:lpstr>
      <vt:lpstr>[Company]: [Title/Position] [Date Started – Date Ended]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TWM Deatiled CV Knowledge Bank template</dc:title>
  <dc:creator/>
  <cp:lastModifiedBy/>
  <cp:revision>1</cp:revision>
  <dcterms:created xsi:type="dcterms:W3CDTF">2025-10-06T13:17:34Z</dcterms:created>
  <dcterms:modified xsi:type="dcterms:W3CDTF">2025-10-12T01:05:28Z</dcterms:modified>
</cp:coreProperties>
</file>