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4" r:id="rId1"/>
  </p:sldMasterIdLst>
  <p:notesMasterIdLst>
    <p:notesMasterId r:id="rId4"/>
  </p:notesMasterIdLst>
  <p:handoutMasterIdLst>
    <p:handoutMasterId r:id="rId5"/>
  </p:handoutMasterIdLst>
  <p:sldIdLst>
    <p:sldId id="835" r:id="rId2"/>
    <p:sldId id="836" r:id="rId3"/>
  </p:sldIdLst>
  <p:sldSz cx="12192000" cy="6858000"/>
  <p:notesSz cx="6797675" cy="9926638"/>
  <p:custDataLst>
    <p:tags r:id="rId6"/>
  </p:custDataLst>
  <p:defaultTextStyle>
    <a:defPPr>
      <a:defRPr lang="en-US"/>
    </a:defPPr>
    <a:lvl1pPr marL="177800" indent="-177800" algn="l" defTabSz="711200" rtl="0" eaLnBrk="1" latinLnBrk="0" hangingPunct="1">
      <a:spcBef>
        <a:spcPts val="1200"/>
      </a:spcBef>
      <a:buChar char="•"/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55600" indent="-177800" algn="l" defTabSz="711200" rtl="0" eaLnBrk="1" latinLnBrk="0" hangingPunct="1">
      <a:spcBef>
        <a:spcPts val="600"/>
      </a:spcBef>
      <a:buChar char="–"/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533400" indent="-177800" algn="l" defTabSz="711200" rtl="0" eaLnBrk="1" latinLnBrk="0" hangingPunct="1">
      <a:spcBef>
        <a:spcPts val="600"/>
      </a:spcBef>
      <a:buChar char="&gt;"/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711200" indent="-177800" algn="l" defTabSz="711200" rtl="0" eaLnBrk="1" latinLnBrk="0" hangingPunct="1">
      <a:spcBef>
        <a:spcPts val="600"/>
      </a:spcBef>
      <a:buChar char="–"/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889000" indent="-177800" algn="l" defTabSz="711200" rtl="0" eaLnBrk="1" latinLnBrk="0" hangingPunct="1">
      <a:spcBef>
        <a:spcPts val="600"/>
      </a:spcBef>
      <a:buChar char="&gt;"/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0668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12446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14224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16002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564F"/>
    <a:srgbClr val="21B6A8"/>
    <a:srgbClr val="BAF2ED"/>
    <a:srgbClr val="C6C6C6"/>
    <a:srgbClr val="93D8FF"/>
    <a:srgbClr val="19ADFF"/>
    <a:srgbClr val="E9E9E9"/>
    <a:srgbClr val="B7E5FF"/>
    <a:srgbClr val="FAEEC3"/>
    <a:srgbClr val="D6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BC7181-E565-44F5-964E-DE663A2C6E78}" v="39" dt="2025-10-12T01:22:27.725"/>
  </p1510:revLst>
</p1510:revInfo>
</file>

<file path=ppt/tableStyles.xml><?xml version="1.0" encoding="utf-8"?>
<a:tblStyleLst xmlns:a="http://schemas.openxmlformats.org/drawingml/2006/main" def="{2D5ABB26-0587-4C30-8999-92F81FD0307C}">
  <a:tblStyle styleId="{9D7B26C5-4107-4FEC-AEDC-1716B250A1EF}" styleName="Light Style 1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9525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solidFill>
            <a:schemeClr val="dk2"/>
          </a:solidFill>
        </a:fill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firstCol>
      <a:tcTxStyle b="on"/>
      <a:tcStyle>
        <a:tcBdr/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1905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accent3"/>
      </a:tcTxStyle>
      <a:tcStyle>
        <a:tcBdr>
          <a:bottom>
            <a:ln w="19050" cmpd="sng">
              <a:solidFill>
                <a:schemeClr val="dk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638" autoAdjust="0"/>
  </p:normalViewPr>
  <p:slideViewPr>
    <p:cSldViewPr snapToGrid="0">
      <p:cViewPr varScale="1">
        <p:scale>
          <a:sx n="93" d="100"/>
          <a:sy n="93" d="100"/>
        </p:scale>
        <p:origin x="23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325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microsoft.com/office/2015/10/relationships/revisionInfo" Target="revisionInfo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E40438-343B-10B7-D447-1D8BA689E5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238CEB-C485-0561-40FF-6DBFE47B6B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0D11C3-6039-41CD-B044-B39B7A2AE4EF}" type="datetimeFigureOut">
              <a:rPr lang="en-MY" smtClean="0"/>
              <a:t>12/10/2025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EBC713-E2F8-355E-71A2-2503BAD633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0D04A-D8D8-20FF-83E4-FD58DCED11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60A07-D374-4095-B70A-7E007C3A3FC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98758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7C279-B10D-4874-AE01-62548FBEEBCD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FA666-2CBD-4AD9-82A2-671B99219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82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444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6F6FD5-2F2B-5A2F-4566-FD31144C9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B8637-9428-12B8-60A0-9759C513B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97FA2-A498-4943-86C6-80ED30AB2A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834F62-F4D4-4C56-AD74-4779EF4344B6}" type="datetimeFigureOut">
              <a:rPr lang="en-MY" smtClean="0"/>
              <a:t>12/10/2025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D22BD-76C6-FE77-DDE8-15CCF3094B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256AB-9DD2-67CC-417A-1D99AD62EF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43DC90-4D2C-4CA2-972B-A8DDBC04A3B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2247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4F46-00DD-5FE9-2E4D-BEB9D3DD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D64AEAB2-DA38-8742-D110-4D77AFCA22F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6572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D3C56219-A58F-E0D8-669C-A1060CE41A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627404"/>
              </p:ext>
            </p:extLst>
          </p:nvPr>
        </p:nvGraphicFramePr>
        <p:xfrm>
          <a:off x="334963" y="1390227"/>
          <a:ext cx="11520000" cy="4663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0000">
                  <a:extLst>
                    <a:ext uri="{9D8B030D-6E8A-4147-A177-3AD203B41FA5}">
                      <a16:colId xmlns:a16="http://schemas.microsoft.com/office/drawing/2014/main" val="413585004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37528143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3165398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347126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98558790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57609314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61739353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50935899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7764254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05829565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00984011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84746382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4572969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MY" sz="1200" b="1" dirty="0">
                          <a:solidFill>
                            <a:srgbClr val="10564F"/>
                          </a:solidFill>
                        </a:rPr>
                        <a:t>Month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5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5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64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64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64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1735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MY" sz="1200" b="1" dirty="0">
                          <a:solidFill>
                            <a:srgbClr val="21B6A8"/>
                          </a:solidFill>
                        </a:rPr>
                        <a:t>Week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B6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B6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B6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B6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B6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B6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B6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B6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B6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B6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B6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MY" sz="1200" b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B6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063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b="1" dirty="0"/>
                        <a:t>1. [Activity]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0440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dirty="0"/>
                        <a:t>[Task 1]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035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dirty="0"/>
                        <a:t>[Task 2]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720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dirty="0"/>
                        <a:t>[Task 3]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9085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b="1" dirty="0"/>
                        <a:t>2. [Activity]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0087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dirty="0"/>
                        <a:t>[Task 1]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51566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dirty="0"/>
                        <a:t>[Task 2]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60672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dirty="0"/>
                        <a:t>[Task 3]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09836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b="1" dirty="0"/>
                        <a:t>3. [Activity]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F2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792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dirty="0"/>
                        <a:t>[Task 1]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99243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dirty="0"/>
                        <a:t>[Task 2]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3640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200" dirty="0"/>
                        <a:t>[Task 3]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4547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5933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b="1" dirty="0"/>
                        <a:t>Meetings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C6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2306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MY" sz="1200" dirty="0"/>
                        <a:t>Direct manager 1:1s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MY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B6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7322665"/>
                  </a:ext>
                </a:extLst>
              </a:tr>
            </a:tbl>
          </a:graphicData>
        </a:graphic>
      </p:graphicFrame>
      <p:sp>
        <p:nvSpPr>
          <p:cNvPr id="68" name="Arrow: Pentagon 67">
            <a:extLst>
              <a:ext uri="{FF2B5EF4-FFF2-40B4-BE49-F238E27FC236}">
                <a16:creationId xmlns:a16="http://schemas.microsoft.com/office/drawing/2014/main" id="{B0506342-D5F5-59BE-74E0-D71D63ABE087}"/>
              </a:ext>
            </a:extLst>
          </p:cNvPr>
          <p:cNvSpPr/>
          <p:nvPr/>
        </p:nvSpPr>
        <p:spPr bwMode="gray">
          <a:xfrm>
            <a:off x="3257005" y="2264229"/>
            <a:ext cx="496389" cy="108000"/>
          </a:xfrm>
          <a:prstGeom prst="homePlate">
            <a:avLst/>
          </a:prstGeom>
          <a:solidFill>
            <a:srgbClr val="10564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69" name="Arrow: Pentagon 68">
            <a:extLst>
              <a:ext uri="{FF2B5EF4-FFF2-40B4-BE49-F238E27FC236}">
                <a16:creationId xmlns:a16="http://schemas.microsoft.com/office/drawing/2014/main" id="{698CEC45-6CCC-0ECA-81D9-6655AD0FEE21}"/>
              </a:ext>
            </a:extLst>
          </p:cNvPr>
          <p:cNvSpPr/>
          <p:nvPr/>
        </p:nvSpPr>
        <p:spPr bwMode="gray">
          <a:xfrm>
            <a:off x="3505199" y="2542903"/>
            <a:ext cx="1119052" cy="108000"/>
          </a:xfrm>
          <a:prstGeom prst="homePlate">
            <a:avLst/>
          </a:prstGeom>
          <a:solidFill>
            <a:srgbClr val="10564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70" name="Arrow: Pentagon 69">
            <a:extLst>
              <a:ext uri="{FF2B5EF4-FFF2-40B4-BE49-F238E27FC236}">
                <a16:creationId xmlns:a16="http://schemas.microsoft.com/office/drawing/2014/main" id="{A49B869F-FADD-2D45-A601-ADB7D4424604}"/>
              </a:ext>
            </a:extLst>
          </p:cNvPr>
          <p:cNvSpPr/>
          <p:nvPr/>
        </p:nvSpPr>
        <p:spPr bwMode="gray">
          <a:xfrm>
            <a:off x="4116975" y="2821577"/>
            <a:ext cx="1865813" cy="108000"/>
          </a:xfrm>
          <a:prstGeom prst="homePlate">
            <a:avLst/>
          </a:prstGeom>
          <a:solidFill>
            <a:srgbClr val="10564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71" name="Arrow: Pentagon 70">
            <a:extLst>
              <a:ext uri="{FF2B5EF4-FFF2-40B4-BE49-F238E27FC236}">
                <a16:creationId xmlns:a16="http://schemas.microsoft.com/office/drawing/2014/main" id="{70AC4762-1D54-4710-8944-C6C65D5B6B25}"/>
              </a:ext>
            </a:extLst>
          </p:cNvPr>
          <p:cNvSpPr/>
          <p:nvPr/>
        </p:nvSpPr>
        <p:spPr bwMode="gray">
          <a:xfrm>
            <a:off x="4727324" y="3405051"/>
            <a:ext cx="1865813" cy="108000"/>
          </a:xfrm>
          <a:prstGeom prst="homePlate">
            <a:avLst/>
          </a:prstGeom>
          <a:solidFill>
            <a:srgbClr val="10564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72" name="Arrow: Pentagon 71">
            <a:extLst>
              <a:ext uri="{FF2B5EF4-FFF2-40B4-BE49-F238E27FC236}">
                <a16:creationId xmlns:a16="http://schemas.microsoft.com/office/drawing/2014/main" id="{35A52258-8BF5-E3F2-F540-7C5B975D2E2F}"/>
              </a:ext>
            </a:extLst>
          </p:cNvPr>
          <p:cNvSpPr/>
          <p:nvPr/>
        </p:nvSpPr>
        <p:spPr bwMode="gray">
          <a:xfrm>
            <a:off x="6164240" y="3657599"/>
            <a:ext cx="1865812" cy="108000"/>
          </a:xfrm>
          <a:prstGeom prst="homePlate">
            <a:avLst/>
          </a:prstGeom>
          <a:solidFill>
            <a:srgbClr val="10564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73" name="Arrow: Pentagon 72">
            <a:extLst>
              <a:ext uri="{FF2B5EF4-FFF2-40B4-BE49-F238E27FC236}">
                <a16:creationId xmlns:a16="http://schemas.microsoft.com/office/drawing/2014/main" id="{CE723595-A992-2C15-EDFB-67B00C7AA39B}"/>
              </a:ext>
            </a:extLst>
          </p:cNvPr>
          <p:cNvSpPr/>
          <p:nvPr/>
        </p:nvSpPr>
        <p:spPr bwMode="gray">
          <a:xfrm>
            <a:off x="7193281" y="3910147"/>
            <a:ext cx="1794714" cy="108000"/>
          </a:xfrm>
          <a:prstGeom prst="homePlate">
            <a:avLst/>
          </a:prstGeom>
          <a:solidFill>
            <a:srgbClr val="10564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74" name="Arrow: Pentagon 73">
            <a:extLst>
              <a:ext uri="{FF2B5EF4-FFF2-40B4-BE49-F238E27FC236}">
                <a16:creationId xmlns:a16="http://schemas.microsoft.com/office/drawing/2014/main" id="{FDA66534-C206-8616-087B-1E599DBE65FA}"/>
              </a:ext>
            </a:extLst>
          </p:cNvPr>
          <p:cNvSpPr/>
          <p:nvPr/>
        </p:nvSpPr>
        <p:spPr bwMode="gray">
          <a:xfrm>
            <a:off x="8338831" y="4505112"/>
            <a:ext cx="1298325" cy="108000"/>
          </a:xfrm>
          <a:prstGeom prst="homePlate">
            <a:avLst/>
          </a:prstGeom>
          <a:solidFill>
            <a:srgbClr val="10564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75" name="Arrow: Pentagon 74">
            <a:extLst>
              <a:ext uri="{FF2B5EF4-FFF2-40B4-BE49-F238E27FC236}">
                <a16:creationId xmlns:a16="http://schemas.microsoft.com/office/drawing/2014/main" id="{1FC5CA36-3B46-2AC1-896F-1DE5CA6362C1}"/>
              </a:ext>
            </a:extLst>
          </p:cNvPr>
          <p:cNvSpPr/>
          <p:nvPr/>
        </p:nvSpPr>
        <p:spPr bwMode="gray">
          <a:xfrm>
            <a:off x="9637156" y="4764842"/>
            <a:ext cx="1457564" cy="108000"/>
          </a:xfrm>
          <a:prstGeom prst="homePlate">
            <a:avLst/>
          </a:prstGeom>
          <a:solidFill>
            <a:srgbClr val="10564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76" name="Arrow: Pentagon 75">
            <a:extLst>
              <a:ext uri="{FF2B5EF4-FFF2-40B4-BE49-F238E27FC236}">
                <a16:creationId xmlns:a16="http://schemas.microsoft.com/office/drawing/2014/main" id="{8E8D85BE-3E8E-CB26-DC4E-8DE134CEAD8B}"/>
              </a:ext>
            </a:extLst>
          </p:cNvPr>
          <p:cNvSpPr/>
          <p:nvPr/>
        </p:nvSpPr>
        <p:spPr bwMode="gray">
          <a:xfrm>
            <a:off x="10365938" y="5024573"/>
            <a:ext cx="1457564" cy="108000"/>
          </a:xfrm>
          <a:prstGeom prst="homePlate">
            <a:avLst/>
          </a:prstGeom>
          <a:solidFill>
            <a:srgbClr val="10564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1491570-F071-A7B1-ACCF-08A0EE937364}"/>
              </a:ext>
            </a:extLst>
          </p:cNvPr>
          <p:cNvSpPr/>
          <p:nvPr/>
        </p:nvSpPr>
        <p:spPr bwMode="gray">
          <a:xfrm>
            <a:off x="334963" y="977303"/>
            <a:ext cx="11520000" cy="225184"/>
          </a:xfrm>
          <a:prstGeom prst="rect">
            <a:avLst/>
          </a:prstGeom>
          <a:solidFill>
            <a:srgbClr val="BAF2E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MY" sz="1200" i="1" dirty="0">
                <a:solidFill>
                  <a:schemeClr val="tx1"/>
                </a:solidFill>
              </a:rPr>
              <a:t>90 day plan to be updated after week 1 and aligned with [direct manager]</a:t>
            </a:r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658C1616-2202-C36E-F446-BB851BCFA491}"/>
              </a:ext>
            </a:extLst>
          </p:cNvPr>
          <p:cNvSpPr/>
          <p:nvPr/>
        </p:nvSpPr>
        <p:spPr bwMode="gray">
          <a:xfrm>
            <a:off x="3663394" y="2209097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86" name="Isosceles Triangle 85">
            <a:extLst>
              <a:ext uri="{FF2B5EF4-FFF2-40B4-BE49-F238E27FC236}">
                <a16:creationId xmlns:a16="http://schemas.microsoft.com/office/drawing/2014/main" id="{E59D86B0-9867-A4E5-BE8A-C894E42F6840}"/>
              </a:ext>
            </a:extLst>
          </p:cNvPr>
          <p:cNvSpPr/>
          <p:nvPr/>
        </p:nvSpPr>
        <p:spPr bwMode="gray">
          <a:xfrm>
            <a:off x="4516833" y="2489485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64F346B5-744D-E011-0A18-27ACA71465CF}"/>
              </a:ext>
            </a:extLst>
          </p:cNvPr>
          <p:cNvSpPr/>
          <p:nvPr/>
        </p:nvSpPr>
        <p:spPr bwMode="gray">
          <a:xfrm>
            <a:off x="5892788" y="2749577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88" name="Isosceles Triangle 87">
            <a:extLst>
              <a:ext uri="{FF2B5EF4-FFF2-40B4-BE49-F238E27FC236}">
                <a16:creationId xmlns:a16="http://schemas.microsoft.com/office/drawing/2014/main" id="{4C902AEA-053C-1C13-8FF8-CB39E30FA641}"/>
              </a:ext>
            </a:extLst>
          </p:cNvPr>
          <p:cNvSpPr/>
          <p:nvPr/>
        </p:nvSpPr>
        <p:spPr bwMode="gray">
          <a:xfrm>
            <a:off x="6503137" y="3365127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89" name="Isosceles Triangle 88">
            <a:extLst>
              <a:ext uri="{FF2B5EF4-FFF2-40B4-BE49-F238E27FC236}">
                <a16:creationId xmlns:a16="http://schemas.microsoft.com/office/drawing/2014/main" id="{515CE249-7A54-04E7-CA7A-D8C197703691}"/>
              </a:ext>
            </a:extLst>
          </p:cNvPr>
          <p:cNvSpPr/>
          <p:nvPr/>
        </p:nvSpPr>
        <p:spPr bwMode="gray">
          <a:xfrm>
            <a:off x="7940052" y="3604181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C417D52C-C4E0-BB5B-9BBA-DD4C7D8A7AA1}"/>
              </a:ext>
            </a:extLst>
          </p:cNvPr>
          <p:cNvSpPr/>
          <p:nvPr/>
        </p:nvSpPr>
        <p:spPr bwMode="gray">
          <a:xfrm>
            <a:off x="8897993" y="3838147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91" name="Isosceles Triangle 90">
            <a:extLst>
              <a:ext uri="{FF2B5EF4-FFF2-40B4-BE49-F238E27FC236}">
                <a16:creationId xmlns:a16="http://schemas.microsoft.com/office/drawing/2014/main" id="{F7AF754B-0A15-871D-DE05-745C5BE635F9}"/>
              </a:ext>
            </a:extLst>
          </p:cNvPr>
          <p:cNvSpPr/>
          <p:nvPr/>
        </p:nvSpPr>
        <p:spPr bwMode="gray">
          <a:xfrm>
            <a:off x="9547156" y="4449948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92" name="Isosceles Triangle 91">
            <a:extLst>
              <a:ext uri="{FF2B5EF4-FFF2-40B4-BE49-F238E27FC236}">
                <a16:creationId xmlns:a16="http://schemas.microsoft.com/office/drawing/2014/main" id="{F9F515D8-FC58-EA36-0CB0-CCFA196338B0}"/>
              </a:ext>
            </a:extLst>
          </p:cNvPr>
          <p:cNvSpPr/>
          <p:nvPr/>
        </p:nvSpPr>
        <p:spPr bwMode="gray">
          <a:xfrm>
            <a:off x="11004720" y="4713544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1569C73-084B-4D84-53EA-7C9DAB7446E0}"/>
              </a:ext>
            </a:extLst>
          </p:cNvPr>
          <p:cNvSpPr txBox="1"/>
          <p:nvPr/>
        </p:nvSpPr>
        <p:spPr bwMode="gray">
          <a:xfrm>
            <a:off x="3852853" y="2187674"/>
            <a:ext cx="157471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MY" sz="1200" dirty="0"/>
              <a:t>[milestone/outcome]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D636F2-1300-54A3-2B18-9675A10163B1}"/>
              </a:ext>
            </a:extLst>
          </p:cNvPr>
          <p:cNvSpPr txBox="1"/>
          <p:nvPr/>
        </p:nvSpPr>
        <p:spPr bwMode="gray">
          <a:xfrm>
            <a:off x="4658379" y="2458926"/>
            <a:ext cx="157471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MY" sz="1200" dirty="0"/>
              <a:t>[milestone/outcome]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DDE68C-9316-C45F-1B03-BF85CDF2F38E}"/>
              </a:ext>
            </a:extLst>
          </p:cNvPr>
          <p:cNvSpPr txBox="1"/>
          <p:nvPr/>
        </p:nvSpPr>
        <p:spPr bwMode="gray">
          <a:xfrm>
            <a:off x="6072787" y="2721647"/>
            <a:ext cx="157471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MY" sz="1200" dirty="0"/>
              <a:t>[milestone/outcome]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EEE108-719A-B816-ED25-C48E965E7316}"/>
              </a:ext>
            </a:extLst>
          </p:cNvPr>
          <p:cNvSpPr txBox="1"/>
          <p:nvPr/>
        </p:nvSpPr>
        <p:spPr bwMode="gray">
          <a:xfrm>
            <a:off x="6683137" y="3316028"/>
            <a:ext cx="157471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MY" sz="1200" dirty="0"/>
              <a:t>[milestone/outcome]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810080-E7B6-4B13-6546-7DBB178A224F}"/>
              </a:ext>
            </a:extLst>
          </p:cNvPr>
          <p:cNvSpPr txBox="1"/>
          <p:nvPr/>
        </p:nvSpPr>
        <p:spPr bwMode="gray">
          <a:xfrm>
            <a:off x="8152439" y="3565898"/>
            <a:ext cx="157471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MY" sz="1200" dirty="0"/>
              <a:t>[milestone/outcome]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C8247D-075C-574C-B562-DF015CBCC30F}"/>
              </a:ext>
            </a:extLst>
          </p:cNvPr>
          <p:cNvSpPr txBox="1"/>
          <p:nvPr/>
        </p:nvSpPr>
        <p:spPr bwMode="gray">
          <a:xfrm>
            <a:off x="9115389" y="3807798"/>
            <a:ext cx="157471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MY" sz="1200" dirty="0"/>
              <a:t>[milestone/outcome]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782232-17E2-56D1-41B3-46678942A9C8}"/>
              </a:ext>
            </a:extLst>
          </p:cNvPr>
          <p:cNvSpPr txBox="1"/>
          <p:nvPr/>
        </p:nvSpPr>
        <p:spPr bwMode="gray">
          <a:xfrm>
            <a:off x="9727156" y="4411263"/>
            <a:ext cx="157471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MY" sz="1200" dirty="0"/>
              <a:t>[milestone/outcome]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504D06-3755-FE11-69CD-643F492D28A2}"/>
              </a:ext>
            </a:extLst>
          </p:cNvPr>
          <p:cNvSpPr txBox="1"/>
          <p:nvPr/>
        </p:nvSpPr>
        <p:spPr bwMode="gray">
          <a:xfrm>
            <a:off x="11202263" y="4543824"/>
            <a:ext cx="869463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MY" sz="1200" dirty="0"/>
              <a:t>[milestone/outcome]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C8A9F8-0878-ED0D-EE3F-231CA7AAE27E}"/>
              </a:ext>
            </a:extLst>
          </p:cNvPr>
          <p:cNvSpPr txBox="1"/>
          <p:nvPr/>
        </p:nvSpPr>
        <p:spPr bwMode="gray">
          <a:xfrm>
            <a:off x="10280246" y="5151724"/>
            <a:ext cx="157471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en-MY" sz="1200" dirty="0"/>
              <a:t>[milestone/outcome]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E7C2E30E-C379-8E88-045C-828C084BBB58}"/>
              </a:ext>
            </a:extLst>
          </p:cNvPr>
          <p:cNvSpPr/>
          <p:nvPr/>
        </p:nvSpPr>
        <p:spPr bwMode="gray">
          <a:xfrm>
            <a:off x="11733502" y="4967854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3982FC53-079C-E88A-8594-CFAC92871723}"/>
              </a:ext>
            </a:extLst>
          </p:cNvPr>
          <p:cNvSpPr/>
          <p:nvPr/>
        </p:nvSpPr>
        <p:spPr bwMode="gray">
          <a:xfrm>
            <a:off x="3257005" y="5777220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72E7408-E22D-FF0C-E997-FD423C418A4E}"/>
              </a:ext>
            </a:extLst>
          </p:cNvPr>
          <p:cNvSpPr/>
          <p:nvPr/>
        </p:nvSpPr>
        <p:spPr bwMode="gray">
          <a:xfrm>
            <a:off x="4609713" y="5777220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77D3B32-E9C5-7477-22A0-AA7FE5D285C5}"/>
              </a:ext>
            </a:extLst>
          </p:cNvPr>
          <p:cNvSpPr/>
          <p:nvPr/>
        </p:nvSpPr>
        <p:spPr bwMode="gray">
          <a:xfrm>
            <a:off x="5855788" y="5777220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DA801B0E-47C6-1392-7841-A35FE93D8EE3}"/>
              </a:ext>
            </a:extLst>
          </p:cNvPr>
          <p:cNvSpPr/>
          <p:nvPr/>
        </p:nvSpPr>
        <p:spPr bwMode="gray">
          <a:xfrm>
            <a:off x="7281828" y="5777220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6898649F-B1EE-9451-0C3E-FCA32DDDFA96}"/>
              </a:ext>
            </a:extLst>
          </p:cNvPr>
          <p:cNvSpPr/>
          <p:nvPr/>
        </p:nvSpPr>
        <p:spPr bwMode="gray">
          <a:xfrm>
            <a:off x="8712245" y="5777220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D2696E0-19D6-5786-4D92-C90EBCD49677}"/>
              </a:ext>
            </a:extLst>
          </p:cNvPr>
          <p:cNvSpPr/>
          <p:nvPr/>
        </p:nvSpPr>
        <p:spPr bwMode="gray">
          <a:xfrm>
            <a:off x="10308028" y="5777220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A92F8BB6-5D7B-A997-9EE6-7C1C3FDA1A08}"/>
              </a:ext>
            </a:extLst>
          </p:cNvPr>
          <p:cNvSpPr/>
          <p:nvPr/>
        </p:nvSpPr>
        <p:spPr bwMode="gray">
          <a:xfrm>
            <a:off x="11553502" y="5777220"/>
            <a:ext cx="180000" cy="180000"/>
          </a:xfrm>
          <a:prstGeom prst="triangle">
            <a:avLst/>
          </a:prstGeom>
          <a:solidFill>
            <a:srgbClr val="21B6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MY" sz="1600" dirty="0" err="1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3227AFC-40FF-4E43-50CC-59A11FEA67B9}"/>
              </a:ext>
            </a:extLst>
          </p:cNvPr>
          <p:cNvSpPr txBox="1">
            <a:spLocks/>
          </p:cNvSpPr>
          <p:nvPr/>
        </p:nvSpPr>
        <p:spPr>
          <a:xfrm>
            <a:off x="334964" y="1"/>
            <a:ext cx="10650404" cy="876687"/>
          </a:xfrm>
          <a:prstGeom prst="rect">
            <a:avLst/>
          </a:prstGeom>
        </p:spPr>
        <p:txBody>
          <a:bodyPr vert="horz" anchor="ctr"/>
          <a:lstStyle>
            <a:lvl1pPr algn="l" defTabSz="711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+mj-cs"/>
              </a:defRPr>
            </a:lvl1pPr>
          </a:lstStyle>
          <a:p>
            <a:pPr marL="0" indent="0"/>
            <a:r>
              <a:rPr lang="en-MY" dirty="0">
                <a:solidFill>
                  <a:srgbClr val="10564F"/>
                </a:solidFill>
              </a:rPr>
              <a:t>Template 1: Preliminary 90 day plan</a:t>
            </a:r>
          </a:p>
        </p:txBody>
      </p:sp>
    </p:spTree>
    <p:extLst>
      <p:ext uri="{BB962C8B-B14F-4D97-AF65-F5344CB8AC3E}">
        <p14:creationId xmlns:p14="http://schemas.microsoft.com/office/powerpoint/2010/main" val="3484823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2CECE-0256-9745-9751-E8A480F08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D5344190-C240-A02A-3444-9EACB5A4E86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622302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84" imgH="486" progId="TCLayout.ActiveDocument.1">
                  <p:embed/>
                </p:oleObj>
              </mc:Choice>
              <mc:Fallback>
                <p:oleObj name="think-cell Slide" r:id="rId4" imgW="484" imgH="486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5344190-C240-A02A-3444-9EACB5A4E8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0C518CEA-1213-2D89-9AAE-7578EA3E63D9}"/>
              </a:ext>
            </a:extLst>
          </p:cNvPr>
          <p:cNvSpPr/>
          <p:nvPr/>
        </p:nvSpPr>
        <p:spPr bwMode="gray">
          <a:xfrm>
            <a:off x="334963" y="2646378"/>
            <a:ext cx="2051367" cy="3552289"/>
          </a:xfrm>
          <a:prstGeom prst="rect">
            <a:avLst/>
          </a:prstGeom>
          <a:solidFill>
            <a:schemeClr val="bg1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63208F-5A24-0B45-E794-F079DFBB894F}"/>
              </a:ext>
            </a:extLst>
          </p:cNvPr>
          <p:cNvSpPr/>
          <p:nvPr/>
        </p:nvSpPr>
        <p:spPr bwMode="gray">
          <a:xfrm>
            <a:off x="334963" y="2227732"/>
            <a:ext cx="2051367" cy="418647"/>
          </a:xfrm>
          <a:prstGeom prst="rect">
            <a:avLst/>
          </a:prstGeom>
          <a:solidFill>
            <a:srgbClr val="10564F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10800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MY" sz="1400" b="1" dirty="0">
                <a:solidFill>
                  <a:srgbClr val="FFFFFF"/>
                </a:solidFill>
              </a:rPr>
              <a:t>Day 0 prep</a:t>
            </a:r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C4A72D-98A9-2818-FB0C-7741D92A23BE}"/>
              </a:ext>
            </a:extLst>
          </p:cNvPr>
          <p:cNvSpPr/>
          <p:nvPr/>
        </p:nvSpPr>
        <p:spPr bwMode="gray">
          <a:xfrm>
            <a:off x="2703831" y="2227732"/>
            <a:ext cx="2051367" cy="418647"/>
          </a:xfrm>
          <a:prstGeom prst="rect">
            <a:avLst/>
          </a:prstGeom>
          <a:solidFill>
            <a:srgbClr val="10564F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10800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First week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EBDC67-BE31-08C6-35C5-27150CFBE719}"/>
              </a:ext>
            </a:extLst>
          </p:cNvPr>
          <p:cNvSpPr/>
          <p:nvPr/>
        </p:nvSpPr>
        <p:spPr bwMode="gray">
          <a:xfrm>
            <a:off x="5072698" y="2227732"/>
            <a:ext cx="2051367" cy="418647"/>
          </a:xfrm>
          <a:prstGeom prst="rect">
            <a:avLst/>
          </a:prstGeom>
          <a:solidFill>
            <a:srgbClr val="10564F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10800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First month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DC1E8D-CABE-BCD7-B7F9-25CCEB55D1C2}"/>
              </a:ext>
            </a:extLst>
          </p:cNvPr>
          <p:cNvSpPr/>
          <p:nvPr/>
        </p:nvSpPr>
        <p:spPr bwMode="gray">
          <a:xfrm>
            <a:off x="7441565" y="2227732"/>
            <a:ext cx="2051367" cy="418647"/>
          </a:xfrm>
          <a:prstGeom prst="rect">
            <a:avLst/>
          </a:prstGeom>
          <a:solidFill>
            <a:srgbClr val="10564F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10800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Second month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B5DED0-12FA-541C-CA3A-28631EF3067B}"/>
              </a:ext>
            </a:extLst>
          </p:cNvPr>
          <p:cNvSpPr/>
          <p:nvPr/>
        </p:nvSpPr>
        <p:spPr bwMode="gray">
          <a:xfrm>
            <a:off x="9810433" y="2222801"/>
            <a:ext cx="2051367" cy="418647"/>
          </a:xfrm>
          <a:prstGeom prst="rect">
            <a:avLst/>
          </a:prstGeom>
          <a:solidFill>
            <a:srgbClr val="10564F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10800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Third month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8A4FF97-C57D-A79D-6B9E-446CF3C68C9D}"/>
              </a:ext>
            </a:extLst>
          </p:cNvPr>
          <p:cNvCxnSpPr>
            <a:cxnSpLocks/>
          </p:cNvCxnSpPr>
          <p:nvPr/>
        </p:nvCxnSpPr>
        <p:spPr bwMode="gray">
          <a:xfrm>
            <a:off x="774551" y="1444979"/>
            <a:ext cx="1611779" cy="0"/>
          </a:xfrm>
          <a:prstGeom prst="straightConnector1">
            <a:avLst/>
          </a:prstGeom>
          <a:ln w="28575" cap="flat">
            <a:solidFill>
              <a:srgbClr val="10564F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6CBCC2D-ECE8-B6E6-CF51-46F6C6C1263E}"/>
              </a:ext>
            </a:extLst>
          </p:cNvPr>
          <p:cNvCxnSpPr>
            <a:cxnSpLocks/>
          </p:cNvCxnSpPr>
          <p:nvPr/>
        </p:nvCxnSpPr>
        <p:spPr bwMode="gray">
          <a:xfrm>
            <a:off x="2699067" y="1444979"/>
            <a:ext cx="8682524" cy="0"/>
          </a:xfrm>
          <a:prstGeom prst="straightConnector1">
            <a:avLst/>
          </a:prstGeom>
          <a:ln w="28575" cap="flat">
            <a:solidFill>
              <a:srgbClr val="10564F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B2C6746-EB2D-A204-5E0A-BAACEF4B55AB}"/>
              </a:ext>
            </a:extLst>
          </p:cNvPr>
          <p:cNvSpPr txBox="1"/>
          <p:nvPr/>
        </p:nvSpPr>
        <p:spPr>
          <a:xfrm>
            <a:off x="213402" y="1553643"/>
            <a:ext cx="538289" cy="307777"/>
          </a:xfrm>
          <a:prstGeom prst="rect">
            <a:avLst/>
          </a:prstGeom>
          <a:solidFill>
            <a:schemeClr val="bg1"/>
          </a:solidFill>
        </p:spPr>
        <p:txBody>
          <a:bodyPr wrap="none" lIns="45720" rIns="45720" rtlCol="0">
            <a:sp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0564F"/>
                </a:solidFill>
              </a:rPr>
              <a:t>Day 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6EE0AF-7900-518C-9D82-7F30122B399B}"/>
              </a:ext>
            </a:extLst>
          </p:cNvPr>
          <p:cNvSpPr txBox="1"/>
          <p:nvPr/>
        </p:nvSpPr>
        <p:spPr>
          <a:xfrm>
            <a:off x="11190239" y="1553643"/>
            <a:ext cx="634469" cy="307777"/>
          </a:xfrm>
          <a:prstGeom prst="rect">
            <a:avLst/>
          </a:prstGeom>
          <a:solidFill>
            <a:schemeClr val="bg1"/>
          </a:solidFill>
        </p:spPr>
        <p:txBody>
          <a:bodyPr wrap="none" lIns="45720" rIns="45720" rtlCol="0">
            <a:sp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0564F"/>
                </a:solidFill>
              </a:rPr>
              <a:t>Day 90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51F43A2-D9CB-0789-5D6E-DDC0C1983EAC}"/>
              </a:ext>
            </a:extLst>
          </p:cNvPr>
          <p:cNvSpPr txBox="1"/>
          <p:nvPr/>
        </p:nvSpPr>
        <p:spPr>
          <a:xfrm>
            <a:off x="2262229" y="1553643"/>
            <a:ext cx="538289" cy="307777"/>
          </a:xfrm>
          <a:prstGeom prst="rect">
            <a:avLst/>
          </a:prstGeom>
          <a:solidFill>
            <a:schemeClr val="bg1"/>
          </a:solidFill>
        </p:spPr>
        <p:txBody>
          <a:bodyPr wrap="none" lIns="45720" rIns="45720" rtlCol="0">
            <a:sp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0564F"/>
                </a:solidFill>
              </a:rPr>
              <a:t>Day 1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F44DFA7-3097-705F-DC2F-E059A685362D}"/>
              </a:ext>
            </a:extLst>
          </p:cNvPr>
          <p:cNvSpPr/>
          <p:nvPr/>
        </p:nvSpPr>
        <p:spPr bwMode="gray">
          <a:xfrm>
            <a:off x="2432984" y="1354979"/>
            <a:ext cx="180000" cy="180000"/>
          </a:xfrm>
          <a:prstGeom prst="ellipse">
            <a:avLst/>
          </a:prstGeom>
          <a:solidFill>
            <a:srgbClr val="10564F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AU" sz="1600" dirty="0" err="1">
              <a:solidFill>
                <a:schemeClr val="accent2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DC0D4FB-7C0A-4663-8B99-07B15C195146}"/>
              </a:ext>
            </a:extLst>
          </p:cNvPr>
          <p:cNvSpPr/>
          <p:nvPr/>
        </p:nvSpPr>
        <p:spPr bwMode="gray">
          <a:xfrm>
            <a:off x="11467674" y="1354979"/>
            <a:ext cx="180000" cy="180000"/>
          </a:xfrm>
          <a:prstGeom prst="ellipse">
            <a:avLst/>
          </a:prstGeom>
          <a:solidFill>
            <a:srgbClr val="10564F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AU" sz="1600" dirty="0" err="1">
              <a:solidFill>
                <a:schemeClr val="accent2"/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2FA7984-6CE9-06EB-61B5-696ADCD8A289}"/>
              </a:ext>
            </a:extLst>
          </p:cNvPr>
          <p:cNvSpPr/>
          <p:nvPr/>
        </p:nvSpPr>
        <p:spPr bwMode="gray">
          <a:xfrm>
            <a:off x="453549" y="1354979"/>
            <a:ext cx="180000" cy="180000"/>
          </a:xfrm>
          <a:prstGeom prst="ellipse">
            <a:avLst/>
          </a:prstGeom>
          <a:solidFill>
            <a:srgbClr val="10564F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AU" sz="1600" dirty="0" err="1">
              <a:solidFill>
                <a:schemeClr val="accent2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F687664-9874-070B-CEAE-E586EC5A9D01}"/>
              </a:ext>
            </a:extLst>
          </p:cNvPr>
          <p:cNvSpPr/>
          <p:nvPr/>
        </p:nvSpPr>
        <p:spPr bwMode="gray">
          <a:xfrm>
            <a:off x="2703831" y="2646378"/>
            <a:ext cx="2051367" cy="3552289"/>
          </a:xfrm>
          <a:prstGeom prst="rect">
            <a:avLst/>
          </a:prstGeom>
          <a:solidFill>
            <a:schemeClr val="bg1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0170F98-EA22-2524-0AFD-586E2F8F0A6C}"/>
              </a:ext>
            </a:extLst>
          </p:cNvPr>
          <p:cNvSpPr/>
          <p:nvPr/>
        </p:nvSpPr>
        <p:spPr bwMode="gray">
          <a:xfrm>
            <a:off x="5072698" y="2646378"/>
            <a:ext cx="2051367" cy="3552289"/>
          </a:xfrm>
          <a:prstGeom prst="rect">
            <a:avLst/>
          </a:prstGeom>
          <a:solidFill>
            <a:schemeClr val="bg1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A11100B-BA2F-B7C7-4712-00D922DE87DD}"/>
              </a:ext>
            </a:extLst>
          </p:cNvPr>
          <p:cNvSpPr/>
          <p:nvPr/>
        </p:nvSpPr>
        <p:spPr bwMode="gray">
          <a:xfrm>
            <a:off x="7441565" y="2646378"/>
            <a:ext cx="2051367" cy="3552289"/>
          </a:xfrm>
          <a:prstGeom prst="rect">
            <a:avLst/>
          </a:prstGeom>
          <a:solidFill>
            <a:schemeClr val="bg1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82F81A6-EE86-A0C6-9902-74A7962A5EF2}"/>
              </a:ext>
            </a:extLst>
          </p:cNvPr>
          <p:cNvSpPr/>
          <p:nvPr/>
        </p:nvSpPr>
        <p:spPr bwMode="gray">
          <a:xfrm>
            <a:off x="9810433" y="2641447"/>
            <a:ext cx="2051367" cy="3552289"/>
          </a:xfrm>
          <a:prstGeom prst="rect">
            <a:avLst/>
          </a:prstGeom>
          <a:solidFill>
            <a:schemeClr val="bg1"/>
          </a:solidFill>
          <a:ln w="9525">
            <a:solidFill>
              <a:srgbClr val="1056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r>
              <a:rPr lang="en-US" sz="1400" dirty="0">
                <a:solidFill>
                  <a:schemeClr val="tx1"/>
                </a:solidFill>
              </a:rPr>
              <a:t>[…]</a:t>
            </a:r>
          </a:p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9885F-280C-6EC8-96F7-9FD1724D2E8F}"/>
              </a:ext>
            </a:extLst>
          </p:cNvPr>
          <p:cNvSpPr/>
          <p:nvPr/>
        </p:nvSpPr>
        <p:spPr bwMode="gray">
          <a:xfrm>
            <a:off x="334963" y="977303"/>
            <a:ext cx="11520000" cy="225184"/>
          </a:xfrm>
          <a:prstGeom prst="rect">
            <a:avLst/>
          </a:prstGeom>
          <a:solidFill>
            <a:srgbClr val="BAF2E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MY" sz="1200" i="1" dirty="0">
                <a:solidFill>
                  <a:schemeClr val="tx1"/>
                </a:solidFill>
              </a:rPr>
              <a:t>90 day plan to be updated after week 1 and aligned with [direct manager]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7ADDA50-DF47-247C-73F2-F2BE99A114C9}"/>
              </a:ext>
            </a:extLst>
          </p:cNvPr>
          <p:cNvSpPr txBox="1">
            <a:spLocks/>
          </p:cNvSpPr>
          <p:nvPr/>
        </p:nvSpPr>
        <p:spPr>
          <a:xfrm>
            <a:off x="334964" y="1"/>
            <a:ext cx="10650404" cy="876687"/>
          </a:xfrm>
          <a:prstGeom prst="rect">
            <a:avLst/>
          </a:prstGeom>
        </p:spPr>
        <p:txBody>
          <a:bodyPr vert="horz" anchor="ctr"/>
          <a:lstStyle>
            <a:lvl1pPr algn="l" defTabSz="711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+mj-cs"/>
              </a:defRPr>
            </a:lvl1pPr>
          </a:lstStyle>
          <a:p>
            <a:pPr marL="0" indent="0"/>
            <a:r>
              <a:rPr lang="en-MY" dirty="0">
                <a:solidFill>
                  <a:srgbClr val="10564F"/>
                </a:solidFill>
              </a:rPr>
              <a:t>Template 2: Preliminary 90 day plan</a:t>
            </a:r>
            <a:endParaRPr lang="en-US" dirty="0">
              <a:solidFill>
                <a:srgbClr val="10564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084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COLUMNGUIDE" val="Visible"/>
  <p:tag name="MEKKOFORMATS" val="&lt;MekkoFormats&gt;&lt;NumberFormat DecimalSeparator=&quot;.&quot; ThousandSeparator=&quot;,&quot; NegativeNumberFormat=&quot;1&quot; /&gt;&lt;Font&gt;&lt;Output_Font_Name Default=&quot;Arial&quot; UsePPTTheme=&quot;True&quot; /&gt;&lt;/Font&gt;&lt;DateFormat CultureID=&quot;1033&quot; FormatString=&quot;M/d/yyyy&quot; /&gt;&lt;/MekkoFormats&gt;"/>
  <p:tag name="OFFICE" val="Kuala Lumpur"/>
  <p:tag name="THINKCELLUNDODONOTDELETE" val="0"/>
  <p:tag name="EE4P_STYLE_ID" val="883ca2a0-60e3-4104-8f97-227b8aa2b1a8"/>
  <p:tag name="THINKCELLPRESENTATIONDONOTDELETE" val="&lt;?xml version=&quot;1.0&quot; encoding=&quot;UTF-16&quot; standalone=&quot;yes&quot;?&gt;&lt;root reqver=&quot;28224&quot;&gt;&lt;version val=&quot;35776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 '%y&lt;/m_strFormatTime&gt;&lt;m_yearfmt&gt;&lt;begin val=&quot;4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6&quot;&gt;&lt;elem m_fUsage=&quot;2.94344238776451705419E+00&quot;&gt;&lt;m_msothmcolidx val=&quot;0&quot;/&gt;&lt;m_rgb r=&quot;10&quot; g=&quot;56&quot; b=&quot;4F&quot;/&gt;&lt;/elem&gt;&lt;elem m_fUsage=&quot;2.09874311196549445668E+00&quot;&gt;&lt;m_msothmcolidx val=&quot;0&quot;/&gt;&lt;m_rgb r=&quot;75&quot; g=&quot;E6&quot; b=&quot;DA&quot;/&gt;&lt;/elem&gt;&lt;elem m_fUsage=&quot;1.85940161919951996161E+00&quot;&gt;&lt;m_msothmcolidx val=&quot;0&quot;/&gt;&lt;m_rgb r=&quot;21&quot; g=&quot;B6&quot; b=&quot;A8&quot;/&gt;&lt;/elem&gt;&lt;elem m_fUsage=&quot;1.17789245659352448392E+00&quot;&gt;&lt;m_msothmcolidx val=&quot;0&quot;/&gt;&lt;m_rgb r=&quot;30&quot; g=&quot;D9&quot; b=&quot;C8&quot;/&gt;&lt;/elem&gt;&lt;elem m_fUsage=&quot;8.10000000000000053291E-01&quot;&gt;&lt;m_msothmcolidx val=&quot;5&quot;/&gt;&lt;/elem&gt;&lt;elem m_fUsage=&quot;7.29000000000000092371E-01&quot;&gt;&lt;m_msothmcolidx val=&quot;7&quot;/&gt;&lt;/elem&gt;&lt;/m_vecMRU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  <p:tag name="BTFPLAYOUTCOLUMNS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195</Words>
  <Application>Microsoft Office PowerPoint</Application>
  <PresentationFormat>Widescreen</PresentationFormat>
  <Paragraphs>67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Aptos Display</vt:lpstr>
      <vt:lpstr>Calibri</vt:lpstr>
      <vt:lpstr>Aptos</vt:lpstr>
      <vt:lpstr>Custom Design</vt:lpstr>
      <vt:lpstr>think-cell Slide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2025-10-06T13:18:16Z</dcterms:created>
  <dcterms:modified xsi:type="dcterms:W3CDTF">2025-10-12T01:23:59Z</dcterms:modified>
</cp:coreProperties>
</file>